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87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5" r:id="rId27"/>
    <p:sldId id="316" r:id="rId28"/>
    <p:sldId id="317" r:id="rId29"/>
    <p:sldId id="288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50" autoAdjust="0"/>
    <p:restoredTop sz="94364" autoAdjust="0"/>
  </p:normalViewPr>
  <p:slideViewPr>
    <p:cSldViewPr snapToGrid="0">
      <p:cViewPr>
        <p:scale>
          <a:sx n="75" d="100"/>
          <a:sy n="75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264EE-562F-4471-80BF-33E15E3F939E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AFBC1-F07B-4D44-876D-8080C757BA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27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88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1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8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77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12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22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90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54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49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22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85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2A46-D250-4329-8514-FA02DE43B9B8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7856-923A-4BAD-8149-FDF48DCA3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76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s/drive.google.com/file/d/1xGLUH6tUQSFC5DLHJFExikz3botl1Rz3/view?usp=shar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83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5" y="190500"/>
            <a:ext cx="8689975" cy="488572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508124" y="5442635"/>
            <a:ext cx="8689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OpenSans"/>
                <a:hlinkClick r:id="rId3"/>
              </a:rPr>
              <a:t>https://https://drive.google.com/file/d/1xGLUH6tUQSFC5DLHJFExikz3botl1Rz3/view?usp=sharing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634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0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8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93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4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1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9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4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7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782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67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056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995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574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33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9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4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1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8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3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2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65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58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382F79296BB84EAD92F982A9654490" ma:contentTypeVersion="11" ma:contentTypeDescription="Crie um novo documento." ma:contentTypeScope="" ma:versionID="44cb93066d498087cd4e1e88e761bf89">
  <xsd:schema xmlns:xsd="http://www.w3.org/2001/XMLSchema" xmlns:xs="http://www.w3.org/2001/XMLSchema" xmlns:p="http://schemas.microsoft.com/office/2006/metadata/properties" xmlns:ns3="7b875641-52fa-44ea-80b0-65246af74f84" xmlns:ns4="d032795c-fa9c-45cd-b451-9dabe5803706" targetNamespace="http://schemas.microsoft.com/office/2006/metadata/properties" ma:root="true" ma:fieldsID="f5637d7f03f7555738ef9511e05c77c1" ns3:_="" ns4:_="">
    <xsd:import namespace="7b875641-52fa-44ea-80b0-65246af74f84"/>
    <xsd:import namespace="d032795c-fa9c-45cd-b451-9dabe58037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75641-52fa-44ea-80b0-65246af74f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32795c-fa9c-45cd-b451-9dabe580370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59BC91-8132-4E5A-BB9F-0085A2B3D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75641-52fa-44ea-80b0-65246af74f84"/>
    <ds:schemaRef ds:uri="d032795c-fa9c-45cd-b451-9dabe58037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C580C1-8E72-428A-902F-0A59CD5F35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1DAF29-E413-42EF-B0EF-DBF260F64B0C}">
  <ds:schemaRefs>
    <ds:schemaRef ds:uri="http://purl.org/dc/terms/"/>
    <ds:schemaRef ds:uri="d032795c-fa9c-45cd-b451-9dabe5803706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7b875641-52fa-44ea-80b0-65246af74f84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5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OpenSans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Helio Saldanha do Nascimento</dc:creator>
  <cp:lastModifiedBy>Helio Saldanha do Nascimento</cp:lastModifiedBy>
  <cp:revision>45</cp:revision>
  <dcterms:created xsi:type="dcterms:W3CDTF">2021-06-16T19:12:53Z</dcterms:created>
  <dcterms:modified xsi:type="dcterms:W3CDTF">2021-06-26T01:15:49Z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0x010100B4382F79296BB84EAD92F982A9654490</vt:lpwstr>
  </property>
</Properties>
</file>